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78" r:id="rId2"/>
  </p:sldIdLst>
  <p:sldSz cx="6858000" cy="9906000" type="A4"/>
  <p:notesSz cx="6788150" cy="9923463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Roboto Condensed" pitchFamily="2" charset="0"/>
      <p:regular r:id="rId9"/>
      <p:bold r:id="rId10"/>
    </p:embeddedFont>
    <p:embeddedFont>
      <p:font typeface="Roboto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615" userDrawn="1">
          <p15:clr>
            <a:srgbClr val="A4A3A4"/>
          </p15:clr>
        </p15:guide>
        <p15:guide id="2" pos="255" userDrawn="1">
          <p15:clr>
            <a:srgbClr val="A4A3A4"/>
          </p15:clr>
        </p15:guide>
        <p15:guide id="3" orient="horz" pos="1396" userDrawn="1">
          <p15:clr>
            <a:srgbClr val="A4A3A4"/>
          </p15:clr>
        </p15:guide>
        <p15:guide id="4" pos="406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50F"/>
    <a:srgbClr val="FFFFFF"/>
    <a:srgbClr val="CD3535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BCDE3-6C68-48A7-B80C-14A457980AF5}" v="81" dt="2022-01-31T12:30:28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6357" autoAdjust="0"/>
  </p:normalViewPr>
  <p:slideViewPr>
    <p:cSldViewPr snapToObjects="1">
      <p:cViewPr>
        <p:scale>
          <a:sx n="100" d="100"/>
          <a:sy n="100" d="100"/>
        </p:scale>
        <p:origin x="-1092" y="3264"/>
      </p:cViewPr>
      <p:guideLst>
        <p:guide orient="horz" pos="5615"/>
        <p:guide orient="horz" pos="1396"/>
        <p:guide pos="255"/>
        <p:guide pos="4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6"/>
        <p:guide pos="213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50" Type="http://schemas.microsoft.com/office/2016/11/relationships/changesInfo" Target="changesInfos/changesInfo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49" Type="http://schemas.microsoft.com/office/2015/10/relationships/revisionInfo" Target="revisionInfo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6T09:26:26.543" v="515" actId="20577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6T09:26:26.543" v="515" actId="20577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mod">
          <ac:chgData name="Hamlet Markarian" userId="4926d2b407f31d77" providerId="LiveId" clId="{ED9FD25C-536A-4873-9D2D-694C96340E32}" dt="2021-06-16T09:22:30.279" v="488" actId="571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DFABCDE3-6C68-48A7-B80C-14A457980AF5}"/>
    <pc:docChg chg="undo custSel modSld">
      <pc:chgData name="Hamlet Markarian" userId="4926d2b407f31d77" providerId="LiveId" clId="{DFABCDE3-6C68-48A7-B80C-14A457980AF5}" dt="2022-01-31T12:30:35.106" v="497" actId="478"/>
      <pc:docMkLst>
        <pc:docMk/>
      </pc:docMkLst>
      <pc:sldChg chg="addSp delSp modSp mod">
        <pc:chgData name="Hamlet Markarian" userId="4926d2b407f31d77" providerId="LiveId" clId="{DFABCDE3-6C68-48A7-B80C-14A457980AF5}" dt="2022-01-31T12:19:42.221" v="440"/>
        <pc:sldMkLst>
          <pc:docMk/>
          <pc:sldMk cId="2089435669" sldId="1738"/>
        </pc:sldMkLst>
        <pc:spChg chg="mod">
          <ac:chgData name="Hamlet Markarian" userId="4926d2b407f31d77" providerId="LiveId" clId="{DFABCDE3-6C68-48A7-B80C-14A457980AF5}" dt="2022-01-31T12:15:31.110" v="409" actId="2057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11" creationId="{1E784679-9E0A-44ED-888F-C2F7713DCEF3}"/>
          </ac:spMkLst>
        </pc:spChg>
        <pc:spChg chg="mod">
          <ac:chgData name="Hamlet Markarian" userId="4926d2b407f31d77" providerId="LiveId" clId="{DFABCDE3-6C68-48A7-B80C-14A457980AF5}" dt="2022-01-31T11:26:48.390" v="41" actId="12788"/>
          <ac:spMkLst>
            <pc:docMk/>
            <pc:sldMk cId="2089435669" sldId="1738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4:02.515" v="161" actId="478"/>
          <ac:spMkLst>
            <pc:docMk/>
            <pc:sldMk cId="2089435669" sldId="1738"/>
            <ac:spMk id="19" creationId="{3805E1C8-F1BE-46E1-AFAB-0FCC2575C20E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1" creationId="{984216F4-950D-41DE-80E3-643354D5539B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2" creationId="{83AC288D-B3AF-478E-9C2C-4E76294749DD}"/>
          </ac:spMkLst>
        </pc:spChg>
        <pc:spChg chg="add mod">
          <ac:chgData name="Hamlet Markarian" userId="4926d2b407f31d77" providerId="LiveId" clId="{DFABCDE3-6C68-48A7-B80C-14A457980AF5}" dt="2022-01-31T12:17:05.134" v="419" actId="12788"/>
          <ac:spMkLst>
            <pc:docMk/>
            <pc:sldMk cId="2089435669" sldId="1738"/>
            <ac:spMk id="23" creationId="{5242B32A-CC0C-479A-A71F-1BD48EF23712}"/>
          </ac:spMkLst>
        </pc:spChg>
        <pc:spChg chg="del mod">
          <ac:chgData name="Hamlet Markarian" userId="4926d2b407f31d77" providerId="LiveId" clId="{DFABCDE3-6C68-48A7-B80C-14A457980AF5}" dt="2022-01-31T12:17:01.875" v="418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DFABCDE3-6C68-48A7-B80C-14A457980AF5}" dt="2022-01-31T12:13:51.336" v="393" actId="1076"/>
          <ac:spMkLst>
            <pc:docMk/>
            <pc:sldMk cId="2089435669" sldId="1738"/>
            <ac:spMk id="27" creationId="{E59C5194-B6BD-44F1-9FC6-A4DBA3B747E8}"/>
          </ac:spMkLst>
        </pc:spChg>
        <pc:graphicFrameChg chg="del mod modGraphic">
          <ac:chgData name="Hamlet Markarian" userId="4926d2b407f31d77" providerId="LiveId" clId="{DFABCDE3-6C68-48A7-B80C-14A457980AF5}" dt="2022-01-31T12:18:54.810" v="435" actId="478"/>
          <ac:graphicFrameMkLst>
            <pc:docMk/>
            <pc:sldMk cId="2089435669" sldId="1738"/>
            <ac:graphicFrameMk id="9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9:42.221" v="440"/>
          <ac:graphicFrameMkLst>
            <pc:docMk/>
            <pc:sldMk cId="2089435669" sldId="1738"/>
            <ac:graphicFrameMk id="26" creationId="{DAF23F0E-9933-4563-89DF-3A4800F196B1}"/>
          </ac:graphicFrameMkLst>
        </pc:graphicFrameChg>
        <pc:picChg chg="del">
          <ac:chgData name="Hamlet Markarian" userId="4926d2b407f31d77" providerId="LiveId" clId="{DFABCDE3-6C68-48A7-B80C-14A457980AF5}" dt="2022-01-31T12:13:31.869" v="387" actId="478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32.176" v="388"/>
          <ac:picMkLst>
            <pc:docMk/>
            <pc:sldMk cId="2089435669" sldId="1738"/>
            <ac:picMk id="20" creationId="{9356F91D-A77B-475D-A934-AD575BA05283}"/>
          </ac:picMkLst>
        </pc:picChg>
        <pc:cxnChg chg="mod">
          <ac:chgData name="Hamlet Markarian" userId="4926d2b407f31d77" providerId="LiveId" clId="{DFABCDE3-6C68-48A7-B80C-14A457980AF5}" dt="2022-01-31T11:27:05.298" v="42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53:20.277" v="151" actId="12788"/>
          <ac:cxnSpMkLst>
            <pc:docMk/>
            <pc:sldMk cId="2089435669" sldId="1738"/>
            <ac:cxnSpMk id="17" creationId="{0E935E0D-DF02-4B9B-AEFB-7E632D46987B}"/>
          </ac:cxnSpMkLst>
        </pc:cxnChg>
        <pc:cxnChg chg="add mod">
          <ac:chgData name="Hamlet Markarian" userId="4926d2b407f31d77" providerId="LiveId" clId="{DFABCDE3-6C68-48A7-B80C-14A457980AF5}" dt="2022-01-31T11:53:59.151" v="160"/>
          <ac:cxnSpMkLst>
            <pc:docMk/>
            <pc:sldMk cId="2089435669" sldId="1738"/>
            <ac:cxnSpMk id="18" creationId="{6E12FE5C-339C-401A-8810-48F52BFA1D34}"/>
          </ac:cxnSpMkLst>
        </pc:cxnChg>
        <pc:cxnChg chg="del">
          <ac:chgData name="Hamlet Markarian" userId="4926d2b407f31d77" providerId="LiveId" clId="{DFABCDE3-6C68-48A7-B80C-14A457980AF5}" dt="2022-01-31T11:30:05.123" v="82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2.707" v="81" actId="478"/>
          <ac:cxnSpMkLst>
            <pc:docMk/>
            <pc:sldMk cId="2089435669" sldId="1738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15:40.346" v="411"/>
        <pc:sldMkLst>
          <pc:docMk/>
          <pc:sldMk cId="2931746231" sldId="1739"/>
        </pc:sldMkLst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28.510" v="48"/>
          <ac:spMkLst>
            <pc:docMk/>
            <pc:sldMk cId="2931746231" sldId="1739"/>
            <ac:spMk id="13" creationId="{74C7242B-6CAE-4E4E-A830-8FA3E39A38CC}"/>
          </ac:spMkLst>
        </pc:spChg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40.867" v="185" actId="478"/>
          <ac:spMkLst>
            <pc:docMk/>
            <pc:sldMk cId="2931746231" sldId="1739"/>
            <ac:spMk id="17" creationId="{9FB9AFDD-6EC7-44F2-A629-21E1EFBEFD27}"/>
          </ac:spMkLst>
        </pc:spChg>
        <pc:spChg chg="add del mod">
          <ac:chgData name="Hamlet Markarian" userId="4926d2b407f31d77" providerId="LiveId" clId="{DFABCDE3-6C68-48A7-B80C-14A457980AF5}" dt="2022-01-31T11:53:48.643" v="157" actId="478"/>
          <ac:spMkLst>
            <pc:docMk/>
            <pc:sldMk cId="2931746231" sldId="1739"/>
            <ac:spMk id="21" creationId="{E8CBAAA4-2F80-4564-A494-1EFEE221CCEA}"/>
          </ac:spMkLst>
        </pc:spChg>
        <pc:spChg chg="add mod">
          <ac:chgData name="Hamlet Markarian" userId="4926d2b407f31d77" providerId="LiveId" clId="{DFABCDE3-6C68-48A7-B80C-14A457980AF5}" dt="2022-01-31T12:15:40.346" v="411"/>
          <ac:spMkLst>
            <pc:docMk/>
            <pc:sldMk cId="2931746231" sldId="1739"/>
            <ac:spMk id="22" creationId="{DA98BD1B-E88C-4BAD-81A0-E71EE00A1814}"/>
          </ac:spMkLst>
        </pc:spChg>
        <pc:spChg chg="add del mod">
          <ac:chgData name="Hamlet Markarian" userId="4926d2b407f31d77" providerId="LiveId" clId="{DFABCDE3-6C68-48A7-B80C-14A457980AF5}" dt="2022-01-31T12:07:21.452" v="277" actId="478"/>
          <ac:spMkLst>
            <pc:docMk/>
            <pc:sldMk cId="2931746231" sldId="1739"/>
            <ac:spMk id="24" creationId="{DB5CFB6C-6E3D-4579-A6FC-A1B19C24D5DF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28" creationId="{85DDB031-32E9-4EDA-9881-F987D9C1E301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30" creationId="{7525925B-9847-48D7-A75F-2BF61E04EBA6}"/>
          </ac:spMkLst>
        </pc:spChg>
        <pc:spChg chg="add mod">
          <ac:chgData name="Hamlet Markarian" userId="4926d2b407f31d77" providerId="LiveId" clId="{DFABCDE3-6C68-48A7-B80C-14A457980AF5}" dt="2022-01-31T12:14:46.630" v="399"/>
          <ac:spMkLst>
            <pc:docMk/>
            <pc:sldMk cId="2931746231" sldId="1739"/>
            <ac:spMk id="31" creationId="{E1E326EB-8A12-416D-885D-C1735B5B198F}"/>
          </ac:spMkLst>
        </pc:spChg>
        <pc:graphicFrameChg chg="del mod">
          <ac:chgData name="Hamlet Markarian" userId="4926d2b407f31d77" providerId="LiveId" clId="{DFABCDE3-6C68-48A7-B80C-14A457980AF5}" dt="2022-01-31T12:11:42.020" v="370" actId="478"/>
          <ac:graphicFrameMkLst>
            <pc:docMk/>
            <pc:sldMk cId="2931746231" sldId="1739"/>
            <ac:graphicFrameMk id="20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22.544" v="396" actId="403"/>
          <ac:graphicFrameMkLst>
            <pc:docMk/>
            <pc:sldMk cId="2931746231" sldId="1739"/>
            <ac:graphicFrameMk id="23" creationId="{5CC9CCD9-0A91-438B-8E4B-58BF04A05529}"/>
          </ac:graphicFrameMkLst>
        </pc:graphicFrameChg>
        <pc:graphicFrameChg chg="add del mod">
          <ac:chgData name="Hamlet Markarian" userId="4926d2b407f31d77" providerId="LiveId" clId="{DFABCDE3-6C68-48A7-B80C-14A457980AF5}" dt="2022-01-31T12:07:08.603" v="275" actId="478"/>
          <ac:graphicFrameMkLst>
            <pc:docMk/>
            <pc:sldMk cId="2931746231" sldId="1739"/>
            <ac:graphicFrameMk id="26" creationId="{4DDAFC30-B8DC-4CDD-9981-168D12DA688A}"/>
          </ac:graphicFrameMkLst>
        </pc:graphicFrameChg>
        <pc:picChg chg="del">
          <ac:chgData name="Hamlet Markarian" userId="4926d2b407f31d77" providerId="LiveId" clId="{DFABCDE3-6C68-48A7-B80C-14A457980AF5}" dt="2022-01-31T12:13:24.348" v="383" actId="478"/>
          <ac:picMkLst>
            <pc:docMk/>
            <pc:sldMk cId="2931746231" sldId="1739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4.641" v="384"/>
          <ac:picMkLst>
            <pc:docMk/>
            <pc:sldMk cId="2931746231" sldId="1739"/>
            <ac:picMk id="27" creationId="{F2CBE8A8-358D-4934-9FFD-E62BCCF9514F}"/>
          </ac:picMkLst>
        </pc:picChg>
        <pc:cxnChg chg="del mod">
          <ac:chgData name="Hamlet Markarian" userId="4926d2b407f31d77" providerId="LiveId" clId="{DFABCDE3-6C68-48A7-B80C-14A457980AF5}" dt="2022-01-31T11:28:43.603" v="68" actId="478"/>
          <ac:cxnSpMkLst>
            <pc:docMk/>
            <pc:sldMk cId="2931746231" sldId="1739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28.510" v="48"/>
          <ac:cxnSpMkLst>
            <pc:docMk/>
            <pc:sldMk cId="2931746231" sldId="1739"/>
            <ac:cxnSpMk id="18" creationId="{D77F7D15-D819-4E97-9EAF-1870293E787E}"/>
          </ac:cxnSpMkLst>
        </pc:cxnChg>
        <pc:cxnChg chg="add mod">
          <ac:chgData name="Hamlet Markarian" userId="4926d2b407f31d77" providerId="LiveId" clId="{DFABCDE3-6C68-48A7-B80C-14A457980AF5}" dt="2022-01-31T11:53:45.935" v="156"/>
          <ac:cxnSpMkLst>
            <pc:docMk/>
            <pc:sldMk cId="2931746231" sldId="1739"/>
            <ac:cxnSpMk id="19" creationId="{A943F8E3-5941-4D21-8F64-B3F09C4AF14D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6.630" v="399"/>
          <ac:cxnSpMkLst>
            <pc:docMk/>
            <pc:sldMk cId="2931746231" sldId="1739"/>
            <ac:cxnSpMk id="32" creationId="{64DCB6FB-3716-47AD-83D4-2F60E179BC47}"/>
          </ac:cxnSpMkLst>
        </pc:cxnChg>
      </pc:sldChg>
      <pc:sldChg chg="addSp delSp modSp mod">
        <pc:chgData name="Hamlet Markarian" userId="4926d2b407f31d77" providerId="LiveId" clId="{DFABCDE3-6C68-48A7-B80C-14A457980AF5}" dt="2022-01-31T12:30:19.289" v="493" actId="1076"/>
        <pc:sldMkLst>
          <pc:docMk/>
          <pc:sldMk cId="3900391968" sldId="1740"/>
        </pc:sldMkLst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4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34.352" v="50"/>
          <ac:spMkLst>
            <pc:docMk/>
            <pc:sldMk cId="3900391968" sldId="1740"/>
            <ac:spMk id="18" creationId="{09B92D27-A5A3-40DB-BE11-51508C87CD97}"/>
          </ac:spMkLst>
        </pc:spChg>
        <pc:spChg chg="add del mod">
          <ac:chgData name="Hamlet Markarian" userId="4926d2b407f31d77" providerId="LiveId" clId="{DFABCDE3-6C68-48A7-B80C-14A457980AF5}" dt="2022-01-31T11:55:35.235" v="183" actId="478"/>
          <ac:spMkLst>
            <pc:docMk/>
            <pc:sldMk cId="3900391968" sldId="1740"/>
            <ac:spMk id="19" creationId="{AAB7D4A6-9015-4C54-A252-D56CCCC6B540}"/>
          </ac:spMkLst>
        </pc:spChg>
        <pc:spChg chg="add del mod">
          <ac:chgData name="Hamlet Markarian" userId="4926d2b407f31d77" providerId="LiveId" clId="{DFABCDE3-6C68-48A7-B80C-14A457980AF5}" dt="2022-01-31T11:53:44.036" v="155" actId="478"/>
          <ac:spMkLst>
            <pc:docMk/>
            <pc:sldMk cId="3900391968" sldId="1740"/>
            <ac:spMk id="22" creationId="{B00F95CB-8D37-4F1A-8061-D567777A9E1B}"/>
          </ac:spMkLst>
        </pc:spChg>
        <pc:spChg chg="add mod">
          <ac:chgData name="Hamlet Markarian" userId="4926d2b407f31d77" providerId="LiveId" clId="{DFABCDE3-6C68-48A7-B80C-14A457980AF5}" dt="2022-01-31T12:15:49.293" v="413" actId="20577"/>
          <ac:spMkLst>
            <pc:docMk/>
            <pc:sldMk cId="3900391968" sldId="1740"/>
            <ac:spMk id="23" creationId="{D4F30F91-07C2-4AFB-A51D-DF9019BEDD24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7" creationId="{0BE5DD5B-AADD-4E2E-8AB2-E47D1603D0EF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8" creationId="{098149FB-FF0B-4F40-B457-465D3A00D07E}"/>
          </ac:spMkLst>
        </pc:spChg>
        <pc:spChg chg="add mod">
          <ac:chgData name="Hamlet Markarian" userId="4926d2b407f31d77" providerId="LiveId" clId="{DFABCDE3-6C68-48A7-B80C-14A457980AF5}" dt="2022-01-31T12:14:58.398" v="403"/>
          <ac:spMkLst>
            <pc:docMk/>
            <pc:sldMk cId="3900391968" sldId="1740"/>
            <ac:spMk id="30" creationId="{6E6A17BE-747A-4A7A-A858-47B520E45682}"/>
          </ac:spMkLst>
        </pc:spChg>
        <pc:graphicFrameChg chg="del mod modGraphic">
          <ac:chgData name="Hamlet Markarian" userId="4926d2b407f31d77" providerId="LiveId" clId="{DFABCDE3-6C68-48A7-B80C-14A457980AF5}" dt="2022-01-31T12:05:47.653" v="265" actId="478"/>
          <ac:graphicFrameMkLst>
            <pc:docMk/>
            <pc:sldMk cId="3900391968" sldId="1740"/>
            <ac:graphicFrameMk id="17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57.043" v="402" actId="14100"/>
          <ac:graphicFrameMkLst>
            <pc:docMk/>
            <pc:sldMk cId="3900391968" sldId="1740"/>
            <ac:graphicFrameMk id="24" creationId="{D8DEE4FE-AA75-4410-A787-92CDD7E298AC}"/>
          </ac:graphicFrameMkLst>
        </pc:graphicFrameChg>
        <pc:picChg chg="del">
          <ac:chgData name="Hamlet Markarian" userId="4926d2b407f31d77" providerId="LiveId" clId="{DFABCDE3-6C68-48A7-B80C-14A457980AF5}" dt="2022-01-31T12:13:20.388" v="381" actId="478"/>
          <ac:picMkLst>
            <pc:docMk/>
            <pc:sldMk cId="3900391968" sldId="1740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0.664" v="382"/>
          <ac:picMkLst>
            <pc:docMk/>
            <pc:sldMk cId="3900391968" sldId="1740"/>
            <ac:picMk id="26" creationId="{811BCCDD-4974-4C0D-BCC7-FB9581D479F4}"/>
          </ac:picMkLst>
        </pc:picChg>
        <pc:cxnChg chg="del mod">
          <ac:chgData name="Hamlet Markarian" userId="4926d2b407f31d77" providerId="LiveId" clId="{DFABCDE3-6C68-48A7-B80C-14A457980AF5}" dt="2022-01-31T11:28:31.667" v="65" actId="478"/>
          <ac:cxnSpMkLst>
            <pc:docMk/>
            <pc:sldMk cId="3900391968" sldId="1740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34.352" v="50"/>
          <ac:cxnSpMkLst>
            <pc:docMk/>
            <pc:sldMk cId="3900391968" sldId="1740"/>
            <ac:cxnSpMk id="20" creationId="{B5E167C8-0926-4CF1-9E18-CDE594256B8E}"/>
          </ac:cxnSpMkLst>
        </pc:cxnChg>
        <pc:cxnChg chg="add mod">
          <ac:chgData name="Hamlet Markarian" userId="4926d2b407f31d77" providerId="LiveId" clId="{DFABCDE3-6C68-48A7-B80C-14A457980AF5}" dt="2022-01-31T11:53:38.726" v="154"/>
          <ac:cxnSpMkLst>
            <pc:docMk/>
            <pc:sldMk cId="3900391968" sldId="1740"/>
            <ac:cxnSpMk id="21" creationId="{2ACCFB16-16ED-4246-8417-0EC5DBAA05C8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58.398" v="403"/>
          <ac:cxnSpMkLst>
            <pc:docMk/>
            <pc:sldMk cId="3900391968" sldId="1740"/>
            <ac:cxnSpMk id="31" creationId="{B4F8C588-BE4E-4BDF-BD16-19D15E8FCD5D}"/>
          </ac:cxnSpMkLst>
        </pc:cxnChg>
      </pc:sldChg>
      <pc:sldChg chg="addSp delSp modSp mod">
        <pc:chgData name="Hamlet Markarian" userId="4926d2b407f31d77" providerId="LiveId" clId="{DFABCDE3-6C68-48A7-B80C-14A457980AF5}" dt="2022-01-31T12:30:35.106" v="497" actId="478"/>
        <pc:sldMkLst>
          <pc:docMk/>
          <pc:sldMk cId="3960690819" sldId="1741"/>
        </pc:sldMkLst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32.148" v="496" actId="555"/>
          <ac:spMkLst>
            <pc:docMk/>
            <pc:sldMk cId="3960690819" sldId="1741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40.255" v="52"/>
          <ac:spMkLst>
            <pc:docMk/>
            <pc:sldMk cId="3960690819" sldId="1741"/>
            <ac:spMk id="18" creationId="{353360BA-4A05-4FBF-8DA7-45CFD3F01C21}"/>
          </ac:spMkLst>
        </pc:spChg>
        <pc:spChg chg="add del mod">
          <ac:chgData name="Hamlet Markarian" userId="4926d2b407f31d77" providerId="LiveId" clId="{DFABCDE3-6C68-48A7-B80C-14A457980AF5}" dt="2022-01-31T11:55:29.099" v="181" actId="478"/>
          <ac:spMkLst>
            <pc:docMk/>
            <pc:sldMk cId="3960690819" sldId="1741"/>
            <ac:spMk id="19" creationId="{B4F9884A-7341-4796-813B-7C75C6298F8E}"/>
          </ac:spMkLst>
        </pc:spChg>
        <pc:spChg chg="add del mod">
          <ac:chgData name="Hamlet Markarian" userId="4926d2b407f31d77" providerId="LiveId" clId="{DFABCDE3-6C68-48A7-B80C-14A457980AF5}" dt="2022-01-31T11:53:34.315" v="153" actId="478"/>
          <ac:spMkLst>
            <pc:docMk/>
            <pc:sldMk cId="3960690819" sldId="1741"/>
            <ac:spMk id="22" creationId="{0D6F94E5-158B-4C6A-9B3F-03F8BCEEE5C1}"/>
          </ac:spMkLst>
        </pc:spChg>
        <pc:spChg chg="add mod">
          <ac:chgData name="Hamlet Markarian" userId="4926d2b407f31d77" providerId="LiveId" clId="{DFABCDE3-6C68-48A7-B80C-14A457980AF5}" dt="2022-01-31T12:15:53.556" v="414"/>
          <ac:spMkLst>
            <pc:docMk/>
            <pc:sldMk cId="3960690819" sldId="1741"/>
            <ac:spMk id="23" creationId="{CCEF0A92-9D0F-49D1-BE17-16FC1E9CC809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6" creationId="{D54DCA12-987A-4D07-B8F1-60AC3ED0C5C6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7" creationId="{77E345A3-681F-4BC2-A21D-D4C030B42B71}"/>
          </ac:spMkLst>
        </pc:spChg>
        <pc:spChg chg="add mod">
          <ac:chgData name="Hamlet Markarian" userId="4926d2b407f31d77" providerId="LiveId" clId="{DFABCDE3-6C68-48A7-B80C-14A457980AF5}" dt="2022-01-31T12:15:03.030" v="405"/>
          <ac:spMkLst>
            <pc:docMk/>
            <pc:sldMk cId="3960690819" sldId="1741"/>
            <ac:spMk id="28" creationId="{8A16EEED-8F63-46CD-81C4-2CF7D273E8D7}"/>
          </ac:spMkLst>
        </pc:spChg>
        <pc:spChg chg="add del mod">
          <ac:chgData name="Hamlet Markarian" userId="4926d2b407f31d77" providerId="LiveId" clId="{DFABCDE3-6C68-48A7-B80C-14A457980AF5}" dt="2022-01-31T12:30:35.106" v="497" actId="478"/>
          <ac:spMkLst>
            <pc:docMk/>
            <pc:sldMk cId="3960690819" sldId="1741"/>
            <ac:spMk id="31" creationId="{FCD45D42-B5A3-49CB-BC34-584B9383B6C8}"/>
          </ac:spMkLst>
        </pc:spChg>
        <pc:graphicFrameChg chg="mod modGraphic">
          <ac:chgData name="Hamlet Markarian" userId="4926d2b407f31d77" providerId="LiveId" clId="{DFABCDE3-6C68-48A7-B80C-14A457980AF5}" dt="2022-01-31T12:03:42.347" v="247" actId="572"/>
          <ac:graphicFrameMkLst>
            <pc:docMk/>
            <pc:sldMk cId="3960690819" sldId="1741"/>
            <ac:graphicFrameMk id="17" creationId="{00000000-0000-0000-0000-000000000000}"/>
          </ac:graphicFrameMkLst>
        </pc:graphicFrameChg>
        <pc:picChg chg="del">
          <ac:chgData name="Hamlet Markarian" userId="4926d2b407f31d77" providerId="LiveId" clId="{DFABCDE3-6C68-48A7-B80C-14A457980AF5}" dt="2022-01-31T12:13:10.828" v="379" actId="478"/>
          <ac:picMkLst>
            <pc:docMk/>
            <pc:sldMk cId="3960690819" sldId="1741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11.561" v="380"/>
          <ac:picMkLst>
            <pc:docMk/>
            <pc:sldMk cId="3960690819" sldId="1741"/>
            <ac:picMk id="24" creationId="{78ED29DB-EFE4-4B60-93C2-1329EF6F772D}"/>
          </ac:picMkLst>
        </pc:picChg>
        <pc:cxnChg chg="del mod">
          <ac:chgData name="Hamlet Markarian" userId="4926d2b407f31d77" providerId="LiveId" clId="{DFABCDE3-6C68-48A7-B80C-14A457980AF5}" dt="2022-01-31T11:28:20.539" v="62" actId="478"/>
          <ac:cxnSpMkLst>
            <pc:docMk/>
            <pc:sldMk cId="3960690819" sldId="1741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0.255" v="52"/>
          <ac:cxnSpMkLst>
            <pc:docMk/>
            <pc:sldMk cId="3960690819" sldId="1741"/>
            <ac:cxnSpMk id="20" creationId="{9BECCDDA-BF64-48F5-A48B-3901C6B6B14E}"/>
          </ac:cxnSpMkLst>
        </pc:cxnChg>
        <pc:cxnChg chg="add mod">
          <ac:chgData name="Hamlet Markarian" userId="4926d2b407f31d77" providerId="LiveId" clId="{DFABCDE3-6C68-48A7-B80C-14A457980AF5}" dt="2022-01-31T11:53:31.318" v="152"/>
          <ac:cxnSpMkLst>
            <pc:docMk/>
            <pc:sldMk cId="3960690819" sldId="1741"/>
            <ac:cxnSpMk id="21" creationId="{5C6B2C2C-4B7F-4384-A0D4-400B8A2F6AA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5:03.030" v="405"/>
          <ac:cxnSpMkLst>
            <pc:docMk/>
            <pc:sldMk cId="3960690819" sldId="1741"/>
            <ac:cxnSpMk id="30" creationId="{B34F6956-14CA-4372-99E1-78E6A8515E6A}"/>
          </ac:cxnSpMkLst>
        </pc:cxnChg>
      </pc:sldChg>
      <pc:sldChg chg="addSp delSp modSp mod">
        <pc:chgData name="Hamlet Markarian" userId="4926d2b407f31d77" providerId="LiveId" clId="{DFABCDE3-6C68-48A7-B80C-14A457980AF5}" dt="2022-01-31T12:15:57.765" v="415"/>
        <pc:sldMkLst>
          <pc:docMk/>
          <pc:sldMk cId="4049063333" sldId="1742"/>
        </pc:sldMkLst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45.543" v="54"/>
          <ac:spMkLst>
            <pc:docMk/>
            <pc:sldMk cId="4049063333" sldId="1742"/>
            <ac:spMk id="13" creationId="{095415AE-AE47-44B6-A7F9-B804E83B18A3}"/>
          </ac:spMkLst>
        </pc:spChg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14" creationId="{8C0A38DE-7E13-4312-9AFA-866AA71C4C95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5" creationId="{567A278B-A4C7-4E33-A33B-216348695EDF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22.563" v="179" actId="478"/>
          <ac:spMkLst>
            <pc:docMk/>
            <pc:sldMk cId="4049063333" sldId="1742"/>
            <ac:spMk id="18" creationId="{C2BDEE4C-F8A0-4275-9DF4-7650F0AF1DF0}"/>
          </ac:spMkLst>
        </pc:spChg>
        <pc:spChg chg="add mod">
          <ac:chgData name="Hamlet Markarian" userId="4926d2b407f31d77" providerId="LiveId" clId="{DFABCDE3-6C68-48A7-B80C-14A457980AF5}" dt="2022-01-31T11:52:45.554" v="147" actId="1076"/>
          <ac:spMkLst>
            <pc:docMk/>
            <pc:sldMk cId="4049063333" sldId="1742"/>
            <ac:spMk id="21" creationId="{563E9575-3A0D-476D-B825-31FB5066DCC9}"/>
          </ac:spMkLst>
        </pc:spChg>
        <pc:spChg chg="add mod">
          <ac:chgData name="Hamlet Markarian" userId="4926d2b407f31d77" providerId="LiveId" clId="{DFABCDE3-6C68-48A7-B80C-14A457980AF5}" dt="2022-01-31T12:15:57.765" v="415"/>
          <ac:spMkLst>
            <pc:docMk/>
            <pc:sldMk cId="4049063333" sldId="1742"/>
            <ac:spMk id="22" creationId="{CB9CB6C8-FB1C-4786-860A-720FFF058F59}"/>
          </ac:spMkLst>
        </pc:spChg>
        <pc:spChg chg="add mod">
          <ac:chgData name="Hamlet Markarian" userId="4926d2b407f31d77" providerId="LiveId" clId="{DFABCDE3-6C68-48A7-B80C-14A457980AF5}" dt="2022-01-31T12:15:05.046" v="406"/>
          <ac:spMkLst>
            <pc:docMk/>
            <pc:sldMk cId="4049063333" sldId="1742"/>
            <ac:spMk id="23" creationId="{8A9E0F65-63F4-48B6-AA30-EE09119347FD}"/>
          </ac:spMkLst>
        </pc:spChg>
        <pc:graphicFrameChg chg="mod modGraphic">
          <ac:chgData name="Hamlet Markarian" userId="4926d2b407f31d77" providerId="LiveId" clId="{DFABCDE3-6C68-48A7-B80C-14A457980AF5}" dt="2022-01-31T12:06:58.311" v="271" actId="1076"/>
          <ac:graphicFrameMkLst>
            <pc:docMk/>
            <pc:sldMk cId="4049063333" sldId="1742"/>
            <ac:graphicFrameMk id="17" creationId="{00000000-0000-0000-0000-000000000000}"/>
          </ac:graphicFrameMkLst>
        </pc:graphicFrameChg>
        <pc:picChg chg="mod">
          <ac:chgData name="Hamlet Markarian" userId="4926d2b407f31d77" providerId="LiveId" clId="{DFABCDE3-6C68-48A7-B80C-14A457980AF5}" dt="2022-01-31T12:13:03.181" v="378" actId="1076"/>
          <ac:picMkLst>
            <pc:docMk/>
            <pc:sldMk cId="4049063333" sldId="1742"/>
            <ac:picMk id="7" creationId="{1190B5BC-289C-480A-9F4B-8A49BF1CA8AF}"/>
          </ac:picMkLst>
        </pc:picChg>
        <pc:cxnChg chg="del mod">
          <ac:chgData name="Hamlet Markarian" userId="4926d2b407f31d77" providerId="LiveId" clId="{DFABCDE3-6C68-48A7-B80C-14A457980AF5}" dt="2022-01-31T11:27:56.547" v="56" actId="478"/>
          <ac:cxnSpMkLst>
            <pc:docMk/>
            <pc:sldMk cId="4049063333" sldId="1742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5.543" v="54"/>
          <ac:cxnSpMkLst>
            <pc:docMk/>
            <pc:sldMk cId="4049063333" sldId="1742"/>
            <ac:cxnSpMk id="19" creationId="{95225AFB-D0C3-4436-B6BC-FCF4147A5C4A}"/>
          </ac:cxnSpMkLst>
        </pc:cxnChg>
        <pc:cxnChg chg="add mod">
          <ac:chgData name="Hamlet Markarian" userId="4926d2b407f31d77" providerId="LiveId" clId="{DFABCDE3-6C68-48A7-B80C-14A457980AF5}" dt="2022-01-31T11:51:44.389" v="104" actId="571"/>
          <ac:cxnSpMkLst>
            <pc:docMk/>
            <pc:sldMk cId="4049063333" sldId="1742"/>
            <ac:cxnSpMk id="20" creationId="{4127AEC0-0ECE-4FAB-9950-FBA13B754BC0}"/>
          </ac:cxnSpMkLst>
        </pc:cxnChg>
        <pc:cxnChg chg="add mod">
          <ac:chgData name="Hamlet Markarian" userId="4926d2b407f31d77" providerId="LiveId" clId="{DFABCDE3-6C68-48A7-B80C-14A457980AF5}" dt="2022-01-31T12:15:05.046" v="406"/>
          <ac:cxnSpMkLst>
            <pc:docMk/>
            <pc:sldMk cId="4049063333" sldId="1742"/>
            <ac:cxnSpMk id="24" creationId="{74C46BDC-B028-40FF-96FD-6BA94449C41B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29:32.098" v="491" actId="478"/>
        <pc:sldMkLst>
          <pc:docMk/>
          <pc:sldMk cId="3629402939" sldId="1743"/>
        </pc:sldMkLst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6" creationId="{CEC7500B-72BA-40E7-9AF4-8783615DF403}"/>
          </ac:spMkLst>
        </pc:spChg>
        <pc:spChg chg="del mod">
          <ac:chgData name="Hamlet Markarian" userId="4926d2b407f31d77" providerId="LiveId" clId="{DFABCDE3-6C68-48A7-B80C-14A457980AF5}" dt="2022-01-31T12:29:32.098" v="491" actId="478"/>
          <ac:spMkLst>
            <pc:docMk/>
            <pc:sldMk cId="3629402939" sldId="1743"/>
            <ac:spMk id="8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19.280" v="46"/>
          <ac:spMkLst>
            <pc:docMk/>
            <pc:sldMk cId="3629402939" sldId="1743"/>
            <ac:spMk id="17" creationId="{E787B8FF-138A-49A9-A10A-506D84D52EA0}"/>
          </ac:spMkLst>
        </pc:spChg>
        <pc:spChg chg="add del mod">
          <ac:chgData name="Hamlet Markarian" userId="4926d2b407f31d77" providerId="LiveId" clId="{DFABCDE3-6C68-48A7-B80C-14A457980AF5}" dt="2022-01-31T11:55:46.828" v="187" actId="478"/>
          <ac:spMkLst>
            <pc:docMk/>
            <pc:sldMk cId="3629402939" sldId="1743"/>
            <ac:spMk id="18" creationId="{697729AB-BB70-4DBC-8A7D-379966D937CA}"/>
          </ac:spMkLst>
        </pc:spChg>
        <pc:spChg chg="add del mod">
          <ac:chgData name="Hamlet Markarian" userId="4926d2b407f31d77" providerId="LiveId" clId="{DFABCDE3-6C68-48A7-B80C-14A457980AF5}" dt="2022-01-31T11:53:56.811" v="159" actId="478"/>
          <ac:spMkLst>
            <pc:docMk/>
            <pc:sldMk cId="3629402939" sldId="1743"/>
            <ac:spMk id="21" creationId="{8C0D2753-8E10-49B3-8F71-C45D75F7DA8D}"/>
          </ac:spMkLst>
        </pc:spChg>
        <pc:spChg chg="add mod">
          <ac:chgData name="Hamlet Markarian" userId="4926d2b407f31d77" providerId="LiveId" clId="{DFABCDE3-6C68-48A7-B80C-14A457980AF5}" dt="2022-01-31T12:15:36.263" v="410"/>
          <ac:spMkLst>
            <pc:docMk/>
            <pc:sldMk cId="3629402939" sldId="1743"/>
            <ac:spMk id="22" creationId="{1FBC1551-0B39-4F4F-990F-63AAC8E46E3A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24" creationId="{19C5517E-8D40-4317-BFE4-4390D25B3981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6" creationId="{477FE6E8-C46A-4430-A432-8BE71730F92F}"/>
          </ac:spMkLst>
        </pc:spChg>
        <pc:spChg chg="del mod">
          <ac:chgData name="Hamlet Markarian" userId="4926d2b407f31d77" providerId="LiveId" clId="{DFABCDE3-6C68-48A7-B80C-14A457980AF5}" dt="2022-01-31T12:14:40.211" v="397" actId="478"/>
          <ac:spMkLst>
            <pc:docMk/>
            <pc:sldMk cId="3629402939" sldId="1743"/>
            <ac:spMk id="27" creationId="{E59C5194-B6BD-44F1-9FC6-A4DBA3B747E8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8" creationId="{D68FFD87-C70C-4442-948F-CBDBB543F572}"/>
          </ac:spMkLst>
        </pc:spChg>
        <pc:spChg chg="add mod">
          <ac:chgData name="Hamlet Markarian" userId="4926d2b407f31d77" providerId="LiveId" clId="{DFABCDE3-6C68-48A7-B80C-14A457980AF5}" dt="2022-01-31T12:14:41.119" v="398"/>
          <ac:spMkLst>
            <pc:docMk/>
            <pc:sldMk cId="3629402939" sldId="1743"/>
            <ac:spMk id="30" creationId="{7E65874E-81DE-4BCD-B92C-D8A25F615851}"/>
          </ac:spMkLst>
        </pc:spChg>
        <pc:graphicFrameChg chg="add mod modGraphic">
          <ac:chgData name="Hamlet Markarian" userId="4926d2b407f31d77" providerId="LiveId" clId="{DFABCDE3-6C68-48A7-B80C-14A457980AF5}" dt="2022-01-31T12:29:09.375" v="490" actId="20577"/>
          <ac:graphicFrameMkLst>
            <pc:docMk/>
            <pc:sldMk cId="3629402939" sldId="1743"/>
            <ac:graphicFrameMk id="32" creationId="{2871A877-A7BA-46AB-9160-187A702B33DB}"/>
          </ac:graphicFrameMkLst>
        </pc:graphicFrameChg>
        <pc:picChg chg="del">
          <ac:chgData name="Hamlet Markarian" userId="4926d2b407f31d77" providerId="LiveId" clId="{DFABCDE3-6C68-48A7-B80C-14A457980AF5}" dt="2022-01-31T12:13:28.211" v="385" actId="478"/>
          <ac:picMkLst>
            <pc:docMk/>
            <pc:sldMk cId="3629402939" sldId="1743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8.489" v="386"/>
          <ac:picMkLst>
            <pc:docMk/>
            <pc:sldMk cId="3629402939" sldId="1743"/>
            <ac:picMk id="23" creationId="{111B6456-6054-4C2D-AA6C-C9FC3B8A39E8}"/>
          </ac:picMkLst>
        </pc:picChg>
        <pc:cxnChg chg="del mod">
          <ac:chgData name="Hamlet Markarian" userId="4926d2b407f31d77" providerId="LiveId" clId="{DFABCDE3-6C68-48A7-B80C-14A457980AF5}" dt="2022-01-31T11:28:55.060" v="71" actId="478"/>
          <ac:cxnSpMkLst>
            <pc:docMk/>
            <pc:sldMk cId="3629402939" sldId="1743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19.280" v="46"/>
          <ac:cxnSpMkLst>
            <pc:docMk/>
            <pc:sldMk cId="3629402939" sldId="1743"/>
            <ac:cxnSpMk id="19" creationId="{CAE7478B-7336-4133-950F-B9FF05FCE3C4}"/>
          </ac:cxnSpMkLst>
        </pc:cxnChg>
        <pc:cxnChg chg="add mod">
          <ac:chgData name="Hamlet Markarian" userId="4926d2b407f31d77" providerId="LiveId" clId="{DFABCDE3-6C68-48A7-B80C-14A457980AF5}" dt="2022-01-31T11:53:53.239" v="158"/>
          <ac:cxnSpMkLst>
            <pc:docMk/>
            <pc:sldMk cId="3629402939" sldId="1743"/>
            <ac:cxnSpMk id="20" creationId="{3DBFD9BF-994F-472F-B645-BF70D439F093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1.119" v="398"/>
          <ac:cxnSpMkLst>
            <pc:docMk/>
            <pc:sldMk cId="3629402939" sldId="1743"/>
            <ac:cxnSpMk id="31" creationId="{EB697179-820E-4250-8F1D-56494C467C1D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1532" cy="497896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5049" y="1"/>
            <a:ext cx="2941532" cy="497896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5568"/>
            <a:ext cx="2941532" cy="497895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5049" y="9425568"/>
            <a:ext cx="2941532" cy="497895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1532" cy="496173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049" y="1"/>
            <a:ext cx="2941532" cy="496173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6613" y="744538"/>
            <a:ext cx="25749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1" tIns="45676" rIns="91351" bIns="456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5" y="4713647"/>
            <a:ext cx="5430520" cy="4465558"/>
          </a:xfrm>
          <a:prstGeom prst="rect">
            <a:avLst/>
          </a:prstGeom>
        </p:spPr>
        <p:txBody>
          <a:bodyPr vert="horz" lIns="91351" tIns="45676" rIns="91351" bIns="456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5568"/>
            <a:ext cx="2941532" cy="496173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049" y="9425568"/>
            <a:ext cx="2941532" cy="496173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6858000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0"/>
            <a:ext cx="6858000" cy="119770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053" y="236476"/>
            <a:ext cx="6081722" cy="18002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УВАЖАЕМЫЕ </a:t>
            </a:r>
            <a:r>
              <a:rPr lang="ru-RU" sz="2800" b="1" dirty="0" smtClean="0">
                <a:solidFill>
                  <a:srgbClr val="7030A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налогоплательщики</a:t>
            </a:r>
            <a:r>
              <a:rPr lang="ru-RU" sz="2000" b="1" dirty="0" smtClean="0">
                <a:solidFill>
                  <a:srgbClr val="7030A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!</a:t>
            </a:r>
            <a:endParaRPr lang="ru-RU" sz="1600" dirty="0" smtClean="0"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indent="361950" algn="just"/>
            <a:r>
              <a:rPr lang="ru-RU" sz="14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Физические </a:t>
            </a:r>
            <a:r>
              <a:rPr lang="ru-RU" sz="1400" dirty="0">
                <a:latin typeface="Roboto" pitchFamily="2" charset="0"/>
                <a:ea typeface="Roboto" pitchFamily="2" charset="0"/>
                <a:cs typeface="Roboto" pitchFamily="2" charset="0"/>
              </a:rPr>
              <a:t>лица, имеющие право на налоговые льготы, представляют в налоговый орган по своему выбору заявление о предоставлении налоговой льготы, а также вправе представить документы, подтверждающие право налогоплательщика на налоговую льготу</a:t>
            </a:r>
            <a:r>
              <a:rPr lang="ru-RU" sz="14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endParaRPr lang="ru-RU" sz="1400" dirty="0"/>
          </a:p>
        </p:txBody>
      </p:sp>
      <p:pic>
        <p:nvPicPr>
          <p:cNvPr id="20" name="Graphic 9">
            <a:extLst>
              <a:ext uri="{FF2B5EF4-FFF2-40B4-BE49-F238E27FC236}">
                <a16:creationId xmlns="" xmlns:a16="http://schemas.microsoft.com/office/drawing/2014/main" id="{9356F91D-A77B-475D-A934-AD575BA0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20" y="9264241"/>
            <a:ext cx="1656000" cy="5275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84216F4-950D-41DE-80E3-643354D5539B}"/>
              </a:ext>
            </a:extLst>
          </p:cNvPr>
          <p:cNvSpPr txBox="1"/>
          <p:nvPr/>
        </p:nvSpPr>
        <p:spPr>
          <a:xfrm>
            <a:off x="4812123" y="9264241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ТЕЛЕФОН «ГОРЯЧЕЙ ЛИНИИ»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3AC288D-B3AF-478E-9C2C-4E76294749DD}"/>
              </a:ext>
            </a:extLst>
          </p:cNvPr>
          <p:cNvSpPr txBox="1"/>
          <p:nvPr/>
        </p:nvSpPr>
        <p:spPr>
          <a:xfrm>
            <a:off x="3569799" y="9403402"/>
            <a:ext cx="2899281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(800) 222-22-22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3814" y="2108684"/>
            <a:ext cx="6172199" cy="7732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От уплаты транспортного налога </a:t>
            </a:r>
            <a:r>
              <a:rPr lang="ru-RU" sz="1600" b="1" dirty="0" smtClean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освобождаются</a:t>
            </a:r>
            <a:r>
              <a:rPr lang="ru-RU" sz="1600" b="1" dirty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:</a:t>
            </a:r>
            <a:endParaRPr lang="ru-RU" sz="1300" dirty="0">
              <a:solidFill>
                <a:srgbClr val="FF0000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участники Великой Отечественной войны и приравненные к ним </a:t>
            </a: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лица;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инвалиды </a:t>
            </a: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всех </a:t>
            </a: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категорий;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категории граждан, подвергшихся воздействию радиации вследствие чернобыльской катастрофы, в соответствии с Законом Российской Федерации </a:t>
            </a: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«О </a:t>
            </a: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социальной защите граждан, подвергшихся радиации вследствие катастрофы на Чернобыльской </a:t>
            </a: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АЭС»;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один </a:t>
            </a: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из родителей (усыновителей), попечителей, опекунов многодетной </a:t>
            </a: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семьи.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налогоплательщики в отношении транспортных средств, использующих компримированный природный газ в качестве моторного топлива;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организации агропромышленного комплекса всех форм собственности, крестьянские (фермерские) хозяйства, занимающиеся производством сельскохозяйственной продукции, удельный вес доходов от реализации которой в общей сумме их доходов составляет 70 и более процентов, а  также граждане, ведущие личное подсобное хозяйство в отношении тракторов, самоходных комбайнов всех марок.   </a:t>
            </a:r>
          </a:p>
          <a:p>
            <a:endParaRPr lang="ru-RU" sz="1300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100" dirty="0" smtClean="0">
                <a:latin typeface="Roboto" charset="0"/>
                <a:ea typeface="Roboto" charset="0"/>
                <a:cs typeface="Roboto" charset="0"/>
              </a:rPr>
              <a:t>(д</a:t>
            </a:r>
            <a:r>
              <a:rPr lang="ru-RU" sz="1100" i="1" dirty="0" smtClean="0">
                <a:latin typeface="Roboto" charset="0"/>
                <a:ea typeface="Roboto" charset="0"/>
                <a:cs typeface="Roboto" charset="0"/>
              </a:rPr>
              <a:t>ля </a:t>
            </a:r>
            <a:r>
              <a:rPr lang="ru-RU" sz="1100" i="1" dirty="0">
                <a:latin typeface="Roboto" charset="0"/>
                <a:ea typeface="Roboto" charset="0"/>
                <a:cs typeface="Roboto" charset="0"/>
              </a:rPr>
              <a:t>лиц, на которых зарегистрированы два и более транспортных средства, льгота предоставляется не более чем по одному транспортному средству, исчисленная сумма налога по которому является </a:t>
            </a:r>
            <a:r>
              <a:rPr lang="ru-RU" sz="1100" i="1" dirty="0" smtClean="0">
                <a:latin typeface="Roboto" charset="0"/>
                <a:ea typeface="Roboto" charset="0"/>
                <a:cs typeface="Roboto" charset="0"/>
              </a:rPr>
              <a:t>наибольшей)</a:t>
            </a:r>
          </a:p>
          <a:p>
            <a:endParaRPr lang="ru-RU" sz="1100" i="1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300" dirty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Налоговые </a:t>
            </a:r>
            <a:r>
              <a:rPr lang="ru-RU" sz="1300" dirty="0" smtClean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льготы не </a:t>
            </a:r>
            <a:r>
              <a:rPr lang="ru-RU" sz="1300" dirty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предоставляются налогоплательщикам в отношении</a:t>
            </a:r>
            <a:r>
              <a:rPr lang="ru-RU" sz="1300" dirty="0" smtClean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:</a:t>
            </a:r>
          </a:p>
          <a:p>
            <a:endParaRPr lang="ru-RU" sz="1300" dirty="0">
              <a:solidFill>
                <a:srgbClr val="0070C0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автомобилей легковых с мощностью двигателя свыше 250 л. с.,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мотоциклов и мотороллеров с мощностью двигателя свыше 40 л. с.,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грузовых автомобилей с мощностью двигателя свыше 250 л. с.,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снегоходов, мотосаней с мощностью двигателя свыше 50 л. с., </a:t>
            </a:r>
            <a:endParaRPr lang="ru-RU" sz="1300" dirty="0" smtClean="0">
              <a:latin typeface="Roboto" charset="0"/>
              <a:ea typeface="Roboto" charset="0"/>
              <a:cs typeface="Roboto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если с года </a:t>
            </a: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выпуска указанных транспортных средств </a:t>
            </a: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прошло менее 5 лет</a:t>
            </a: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.</a:t>
            </a:r>
          </a:p>
          <a:p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pPr algn="just"/>
            <a:r>
              <a:rPr lang="ru-RU" sz="1300" b="1" dirty="0">
                <a:latin typeface="Roboto" charset="0"/>
                <a:ea typeface="Roboto" charset="0"/>
                <a:cs typeface="Roboto" charset="0"/>
              </a:rPr>
              <a:t>В целях корректного расчета налогов налоговые органы рекомендует подать заявление </a:t>
            </a:r>
            <a:r>
              <a:rPr lang="ru-RU" sz="1800" dirty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до </a:t>
            </a:r>
            <a:r>
              <a:rPr lang="ru-RU" sz="1800" smtClean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31 марта </a:t>
            </a:r>
            <a:r>
              <a:rPr lang="ru-RU" sz="1800" dirty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2023 года</a:t>
            </a: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.</a:t>
            </a:r>
          </a:p>
          <a:p>
            <a:endParaRPr lang="ru-RU" sz="1300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300" i="1" dirty="0" smtClean="0">
                <a:latin typeface="Roboto" charset="0"/>
                <a:ea typeface="Roboto" charset="0"/>
                <a:cs typeface="Roboto" charset="0"/>
              </a:rPr>
              <a:t>Телефоны для уточнения:</a:t>
            </a:r>
            <a:endParaRPr lang="ru-RU" sz="1300" i="1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300" i="1" dirty="0">
                <a:latin typeface="Roboto" charset="0"/>
                <a:ea typeface="Roboto" charset="0"/>
                <a:cs typeface="Roboto" charset="0"/>
              </a:rPr>
              <a:t>8(35352) 2-68-59, 8(35352) 2-37-75; </a:t>
            </a:r>
            <a:r>
              <a:rPr lang="ru-RU" sz="1300" i="1" dirty="0" smtClean="0">
                <a:latin typeface="Roboto" charset="0"/>
                <a:ea typeface="Roboto" charset="0"/>
                <a:cs typeface="Roboto" charset="0"/>
              </a:rPr>
              <a:t> (35342</a:t>
            </a:r>
            <a:r>
              <a:rPr lang="ru-RU" sz="1300" i="1" dirty="0">
                <a:latin typeface="Roboto" charset="0"/>
                <a:ea typeface="Roboto" charset="0"/>
                <a:cs typeface="Roboto" charset="0"/>
              </a:rPr>
              <a:t>) </a:t>
            </a:r>
            <a:r>
              <a:rPr lang="ru-RU" sz="1300" i="1" dirty="0" smtClean="0">
                <a:latin typeface="Roboto" charset="0"/>
                <a:ea typeface="Roboto" charset="0"/>
                <a:cs typeface="Roboto" charset="0"/>
              </a:rPr>
              <a:t>4-47-24; </a:t>
            </a:r>
            <a:r>
              <a:rPr lang="ru-RU" sz="1300" i="1" dirty="0">
                <a:latin typeface="Roboto" charset="0"/>
                <a:ea typeface="Roboto" charset="0"/>
                <a:cs typeface="Roboto" charset="0"/>
              </a:rPr>
              <a:t>(35346) 4-22-19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300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165658</TotalTime>
  <Words>311</Words>
  <Application>Microsoft Office PowerPoint</Application>
  <PresentationFormat>Лист A4 (210x297 мм)</PresentationFormat>
  <Paragraphs>27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Open Sans Light</vt:lpstr>
      <vt:lpstr>Calibri</vt:lpstr>
      <vt:lpstr>Roboto Condensed</vt:lpstr>
      <vt:lpstr>Roboto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Свиридова Тамара Николаевна</cp:lastModifiedBy>
  <cp:revision>2020</cp:revision>
  <cp:lastPrinted>2022-03-23T05:26:59Z</cp:lastPrinted>
  <dcterms:created xsi:type="dcterms:W3CDTF">2014-10-08T23:03:32Z</dcterms:created>
  <dcterms:modified xsi:type="dcterms:W3CDTF">2023-02-08T04:06:07Z</dcterms:modified>
</cp:coreProperties>
</file>